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</p:sldIdLst>
  <p:sldSz cx="18288000" cy="10287000"/>
  <p:notesSz cx="6858000" cy="9144000"/>
  <p:embeddedFontLst>
    <p:embeddedFont>
      <p:font typeface="TDTD너를위한" panose="020B0600000101010101" charset="-127"/>
      <p:regular r:id="rId5"/>
    </p:embeddedFont>
    <p:embeddedFont>
      <p:font typeface="Tlab 돋움Con" panose="020B0600000101010101" charset="-127"/>
      <p:regular r:id="rId6"/>
    </p:embeddedFont>
    <p:embeddedFont>
      <p:font typeface="코어 고딕 E" panose="020B0600000101010101" charset="-127"/>
      <p:regular r:id="rId7"/>
    </p:embeddedFont>
    <p:embeddedFont>
      <p:font typeface="코어 고딕 E Bold" panose="020B0600000101010101" charset="-127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708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heme" Target="theme/theme1.xml"/><Relationship Id="rId5" Type="http://schemas.openxmlformats.org/officeDocument/2006/relationships/font" Target="fonts/font1.fntdata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.svg"/><Relationship Id="rId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214900">
            <a:off x="16671586" y="1028700"/>
            <a:ext cx="1175429" cy="1009399"/>
          </a:xfrm>
          <a:custGeom>
            <a:avLst/>
            <a:gdLst/>
            <a:ahLst/>
            <a:cxnLst/>
            <a:rect l="l" t="t" r="r" b="b"/>
            <a:pathLst>
              <a:path w="1175429" h="1009399">
                <a:moveTo>
                  <a:pt x="0" y="0"/>
                </a:moveTo>
                <a:lnTo>
                  <a:pt x="1175428" y="0"/>
                </a:lnTo>
                <a:lnTo>
                  <a:pt x="1175428" y="1009399"/>
                </a:lnTo>
                <a:lnTo>
                  <a:pt x="0" y="1009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3218339">
            <a:off x="17077269" y="9203500"/>
            <a:ext cx="1432139" cy="1373064"/>
          </a:xfrm>
          <a:custGeom>
            <a:avLst/>
            <a:gdLst/>
            <a:ahLst/>
            <a:cxnLst/>
            <a:rect l="l" t="t" r="r" b="b"/>
            <a:pathLst>
              <a:path w="1432139" h="1373064">
                <a:moveTo>
                  <a:pt x="0" y="0"/>
                </a:moveTo>
                <a:lnTo>
                  <a:pt x="1432139" y="0"/>
                </a:lnTo>
                <a:lnTo>
                  <a:pt x="1432139" y="1373064"/>
                </a:lnTo>
                <a:lnTo>
                  <a:pt x="0" y="1373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603281" y="771461"/>
            <a:ext cx="1550763" cy="953719"/>
          </a:xfrm>
          <a:custGeom>
            <a:avLst/>
            <a:gdLst/>
            <a:ahLst/>
            <a:cxnLst/>
            <a:rect l="l" t="t" r="r" b="b"/>
            <a:pathLst>
              <a:path w="1550763" h="953719">
                <a:moveTo>
                  <a:pt x="0" y="0"/>
                </a:moveTo>
                <a:lnTo>
                  <a:pt x="1550763" y="0"/>
                </a:lnTo>
                <a:lnTo>
                  <a:pt x="1550763" y="953719"/>
                </a:lnTo>
                <a:lnTo>
                  <a:pt x="0" y="953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1429461" y="2285140"/>
            <a:ext cx="10871771" cy="3180450"/>
            <a:chOff x="0" y="0"/>
            <a:chExt cx="14495695" cy="4240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27203" cy="4240600"/>
            </a:xfrm>
            <a:custGeom>
              <a:avLst/>
              <a:gdLst/>
              <a:ahLst/>
              <a:cxnLst/>
              <a:rect l="l" t="t" r="r" b="b"/>
              <a:pathLst>
                <a:path w="11227203" h="4240600">
                  <a:moveTo>
                    <a:pt x="0" y="0"/>
                  </a:moveTo>
                  <a:lnTo>
                    <a:pt x="11227203" y="0"/>
                  </a:lnTo>
                  <a:lnTo>
                    <a:pt x="11227203" y="4240600"/>
                  </a:lnTo>
                  <a:lnTo>
                    <a:pt x="0" y="424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268492" y="0"/>
              <a:ext cx="11227203" cy="4240600"/>
            </a:xfrm>
            <a:custGeom>
              <a:avLst/>
              <a:gdLst/>
              <a:ahLst/>
              <a:cxnLst/>
              <a:rect l="l" t="t" r="r" b="b"/>
              <a:pathLst>
                <a:path w="11227203" h="4240600">
                  <a:moveTo>
                    <a:pt x="0" y="0"/>
                  </a:moveTo>
                  <a:lnTo>
                    <a:pt x="11227203" y="0"/>
                  </a:lnTo>
                  <a:lnTo>
                    <a:pt x="11227203" y="4240600"/>
                  </a:lnTo>
                  <a:lnTo>
                    <a:pt x="0" y="424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 rot="1730507">
            <a:off x="-476357" y="8637491"/>
            <a:ext cx="2615137" cy="2505083"/>
          </a:xfrm>
          <a:custGeom>
            <a:avLst/>
            <a:gdLst/>
            <a:ahLst/>
            <a:cxnLst/>
            <a:rect l="l" t="t" r="r" b="b"/>
            <a:pathLst>
              <a:path w="2615137" h="2505083">
                <a:moveTo>
                  <a:pt x="0" y="0"/>
                </a:moveTo>
                <a:lnTo>
                  <a:pt x="2615136" y="0"/>
                </a:lnTo>
                <a:lnTo>
                  <a:pt x="2615136" y="2505083"/>
                </a:lnTo>
                <a:lnTo>
                  <a:pt x="0" y="25050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2154044" y="2609922"/>
            <a:ext cx="2740217" cy="2530886"/>
            <a:chOff x="0" y="0"/>
            <a:chExt cx="3653623" cy="33745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3623" cy="2874982"/>
            </a:xfrm>
            <a:custGeom>
              <a:avLst/>
              <a:gdLst/>
              <a:ahLst/>
              <a:cxnLst/>
              <a:rect l="l" t="t" r="r" b="b"/>
              <a:pathLst>
                <a:path w="3653623" h="2874982">
                  <a:moveTo>
                    <a:pt x="0" y="0"/>
                  </a:moveTo>
                  <a:lnTo>
                    <a:pt x="3653623" y="0"/>
                  </a:lnTo>
                  <a:lnTo>
                    <a:pt x="3653623" y="2874982"/>
                  </a:lnTo>
                  <a:lnTo>
                    <a:pt x="0" y="2874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28082" t="-53328" r="-29200" b="-4655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19549" y="2817832"/>
              <a:ext cx="2414525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허지윤(총무)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4213086" y="3618747"/>
            <a:ext cx="3491647" cy="4036586"/>
          </a:xfrm>
          <a:custGeom>
            <a:avLst/>
            <a:gdLst/>
            <a:ahLst/>
            <a:cxnLst/>
            <a:rect l="l" t="t" r="r" b="b"/>
            <a:pathLst>
              <a:path w="3491647" h="4036586">
                <a:moveTo>
                  <a:pt x="0" y="0"/>
                </a:moveTo>
                <a:lnTo>
                  <a:pt x="3491647" y="0"/>
                </a:lnTo>
                <a:lnTo>
                  <a:pt x="3491647" y="4036586"/>
                </a:lnTo>
                <a:lnTo>
                  <a:pt x="0" y="403658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5077488" y="2815423"/>
            <a:ext cx="6493906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38E4C"/>
                </a:solidFill>
                <a:latin typeface="Tlab 돋움Con"/>
                <a:ea typeface="Tlab 돋움Con"/>
                <a:cs typeface="Tlab 돋움Con"/>
                <a:sym typeface="Tlab 돋움Con"/>
              </a:rPr>
              <a:t>Sejong Univ(2023.03~)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38E4C"/>
                </a:solidFill>
                <a:latin typeface="Tlab 돋움Con"/>
                <a:ea typeface="Tlab 돋움Con"/>
                <a:cs typeface="Tlab 돋움Con"/>
                <a:sym typeface="Tlab 돋움Con"/>
              </a:rPr>
              <a:t>Pandora Cube(2024.03~2024.08)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38E4C"/>
                </a:solidFill>
                <a:latin typeface="Tlab 돋움Con"/>
                <a:ea typeface="Tlab 돋움Con"/>
                <a:cs typeface="Tlab 돋움Con"/>
                <a:sym typeface="Tlab 돋움Con"/>
              </a:rPr>
              <a:t>SMARCLE(2024.03~)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38E4C"/>
                </a:solidFill>
                <a:latin typeface="Tlab 돋움Con"/>
                <a:ea typeface="Tlab 돋움Con"/>
                <a:cs typeface="Tlab 돋움Con"/>
                <a:sym typeface="Tlab 돋움Con"/>
              </a:rPr>
              <a:t>Medical Robotics LAB(2025.01~)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3480" y="866775"/>
            <a:ext cx="5080695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spc="-750">
                <a:solidFill>
                  <a:srgbClr val="43B262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안녕하세요 저는...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78662" y="6224000"/>
            <a:ext cx="7397651" cy="3833338"/>
            <a:chOff x="0" y="-57150"/>
            <a:chExt cx="9863534" cy="511111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593484"/>
              <a:ext cx="8840986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2024 MAKERS’ DAY: Streamlit 기반 웹페이지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846651"/>
              <a:ext cx="8681102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2025 런케이션 아이디어톤: Figma App 디자인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894751"/>
              <a:ext cx="6797784" cy="5566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2024 </a:t>
              </a:r>
              <a:r>
                <a:rPr lang="en-US" sz="2499" dirty="0" err="1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과학술제</a:t>
              </a:r>
              <a:r>
                <a:rPr lang="en-US" sz="2499" dirty="0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: </a:t>
              </a:r>
              <a:r>
                <a:rPr lang="en-US" sz="2499" dirty="0" err="1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밸런싱</a:t>
              </a:r>
              <a:r>
                <a:rPr lang="en-US" sz="2499" dirty="0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 봇(</a:t>
              </a:r>
              <a:r>
                <a:rPr lang="en-US" sz="2499" dirty="0" err="1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강화학습</a:t>
              </a:r>
              <a:r>
                <a:rPr lang="en-US" sz="2499" dirty="0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)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7236222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2024 스마트 해상물류 ICT멘토링: AGV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196018"/>
              <a:ext cx="9863534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2025 스마트 해운물류 ICT멘토링: 자율주행 경비 로봇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545384"/>
              <a:ext cx="6543235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2025 SMARTHON: 모션 인식 로봇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244116"/>
              <a:ext cx="7102584" cy="5566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2024 </a:t>
              </a:r>
              <a:r>
                <a:rPr lang="en-US" sz="2499" dirty="0" err="1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꼬꼬마</a:t>
              </a:r>
              <a:r>
                <a:rPr lang="en-US" sz="2499" dirty="0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프로젝트</a:t>
              </a:r>
              <a:r>
                <a:rPr lang="en-US" sz="2499" dirty="0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: Unity 2D </a:t>
              </a:r>
              <a:r>
                <a:rPr lang="en-US" sz="2499" dirty="0" err="1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게임</a:t>
              </a:r>
              <a:endParaRPr lang="en-US" sz="2499" dirty="0">
                <a:solidFill>
                  <a:srgbClr val="000000"/>
                </a:solidFill>
                <a:latin typeface="코어 고딕 E"/>
                <a:ea typeface="코어 고딕 E"/>
                <a:cs typeface="코어 고딕 E"/>
                <a:sym typeface="코어 고딕 E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497284"/>
              <a:ext cx="7712183" cy="5566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2025 </a:t>
              </a:r>
              <a:r>
                <a:rPr lang="en-US" sz="2499" dirty="0" err="1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Matlab</a:t>
              </a:r>
              <a:r>
                <a:rPr lang="en-US" sz="2499" dirty="0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 AI </a:t>
              </a:r>
              <a:r>
                <a:rPr lang="en-US" sz="2499" dirty="0" err="1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경진대회</a:t>
              </a:r>
              <a:r>
                <a:rPr lang="en-US" sz="2499" dirty="0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: </a:t>
              </a:r>
              <a:r>
                <a:rPr lang="en-US" sz="2499" dirty="0" err="1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아이디어</a:t>
              </a:r>
              <a:r>
                <a:rPr lang="en-US" sz="2499" dirty="0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코어 고딕 E"/>
                  <a:ea typeface="코어 고딕 E"/>
                  <a:cs typeface="코어 고딕 E"/>
                  <a:sym typeface="코어 고딕 E"/>
                </a:rPr>
                <a:t>내기</a:t>
              </a:r>
              <a:endParaRPr lang="en-US" sz="2499" dirty="0">
                <a:solidFill>
                  <a:srgbClr val="000000"/>
                </a:solidFill>
                <a:latin typeface="코어 고딕 E"/>
                <a:ea typeface="코어 고딕 E"/>
                <a:cs typeface="코어 고딕 E"/>
                <a:sym typeface="코어 고딕 E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78662" y="5551315"/>
            <a:ext cx="315017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그룹 프로젝트 경험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144000" y="5592678"/>
            <a:ext cx="255351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연구실에서는...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44000" y="6238219"/>
            <a:ext cx="506908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코어 고딕 E"/>
                <a:ea typeface="코어 고딕 E"/>
                <a:cs typeface="코어 고딕 E"/>
                <a:sym typeface="코어 고딕 E"/>
              </a:rPr>
              <a:t>개인 연구 학술대회 논문 2편 publish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144000" y="6754817"/>
            <a:ext cx="352492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코어 고딕 E"/>
                <a:ea typeface="코어 고딕 E"/>
                <a:cs typeface="코어 고딕 E"/>
                <a:sym typeface="코어 고딕 E"/>
              </a:rPr>
              <a:t>휴머노이드 과제 참여중...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7272342"/>
            <a:ext cx="4355381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코어 고딕 E"/>
                <a:ea typeface="코어 고딕 E"/>
                <a:cs typeface="코어 고딕 E"/>
                <a:sym typeface="코어 고딕 E"/>
              </a:rPr>
              <a:t>강화학습(모방학습) 환경 구축...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144000" y="7730301"/>
            <a:ext cx="641449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코어 고딕 E"/>
                <a:ea typeface="코어 고딕 E"/>
                <a:cs typeface="코어 고딕 E"/>
                <a:sym typeface="코어 고딕 E"/>
              </a:rPr>
              <a:t>ISAAC SIM으로 이제 모방학습 해야 해요..ㅎㅎ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144000" y="8578598"/>
            <a:ext cx="8847346" cy="123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 dirty="0" err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암튼</a:t>
            </a:r>
            <a:r>
              <a:rPr lang="en-US" sz="3499" b="1" dirty="0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 2년 </a:t>
            </a:r>
            <a:r>
              <a:rPr lang="en-US" sz="3499" b="1" dirty="0" err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동안</a:t>
            </a:r>
            <a:r>
              <a:rPr lang="en-US" sz="3499" b="1" dirty="0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열심히</a:t>
            </a:r>
            <a:r>
              <a:rPr lang="en-US" sz="3499" b="1" dirty="0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이것저것</a:t>
            </a:r>
            <a:r>
              <a:rPr lang="en-US" sz="3499" b="1" dirty="0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해봤어요</a:t>
            </a:r>
            <a:r>
              <a:rPr lang="en-US" sz="3499" b="1" dirty="0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ㅎㅎ</a:t>
            </a:r>
            <a:endParaRPr lang="en-US" sz="3499" b="1" dirty="0">
              <a:solidFill>
                <a:srgbClr val="000000"/>
              </a:solidFill>
              <a:latin typeface="코어 고딕 E Bold"/>
              <a:ea typeface="코어 고딕 E Bold"/>
              <a:cs typeface="코어 고딕 E Bold"/>
              <a:sym typeface="코어 고딕 E Bold"/>
            </a:endParaRPr>
          </a:p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b="1" strike="sngStrike" dirty="0" err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대학교</a:t>
            </a:r>
            <a:r>
              <a:rPr lang="en-US" sz="3499" b="1" strike="sngStrike" dirty="0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 1학년은... </a:t>
            </a:r>
            <a:r>
              <a:rPr lang="en-US" sz="3499" b="1" strike="sngStrike" dirty="0" err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비밀</a:t>
            </a:r>
            <a:r>
              <a:rPr lang="en-US" sz="3499" b="1" strike="sngStrike" dirty="0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^^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214900">
            <a:off x="16671586" y="1028700"/>
            <a:ext cx="1175429" cy="1009399"/>
          </a:xfrm>
          <a:custGeom>
            <a:avLst/>
            <a:gdLst/>
            <a:ahLst/>
            <a:cxnLst/>
            <a:rect l="l" t="t" r="r" b="b"/>
            <a:pathLst>
              <a:path w="1175429" h="1009399">
                <a:moveTo>
                  <a:pt x="0" y="0"/>
                </a:moveTo>
                <a:lnTo>
                  <a:pt x="1175428" y="0"/>
                </a:lnTo>
                <a:lnTo>
                  <a:pt x="1175428" y="1009399"/>
                </a:lnTo>
                <a:lnTo>
                  <a:pt x="0" y="1009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3218339">
            <a:off x="17077269" y="9203500"/>
            <a:ext cx="1432139" cy="1373064"/>
          </a:xfrm>
          <a:custGeom>
            <a:avLst/>
            <a:gdLst/>
            <a:ahLst/>
            <a:cxnLst/>
            <a:rect l="l" t="t" r="r" b="b"/>
            <a:pathLst>
              <a:path w="1432139" h="1373064">
                <a:moveTo>
                  <a:pt x="0" y="0"/>
                </a:moveTo>
                <a:lnTo>
                  <a:pt x="1432139" y="0"/>
                </a:lnTo>
                <a:lnTo>
                  <a:pt x="1432139" y="1373064"/>
                </a:lnTo>
                <a:lnTo>
                  <a:pt x="0" y="1373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603281" y="771461"/>
            <a:ext cx="1550763" cy="953719"/>
          </a:xfrm>
          <a:custGeom>
            <a:avLst/>
            <a:gdLst/>
            <a:ahLst/>
            <a:cxnLst/>
            <a:rect l="l" t="t" r="r" b="b"/>
            <a:pathLst>
              <a:path w="1550763" h="953719">
                <a:moveTo>
                  <a:pt x="0" y="0"/>
                </a:moveTo>
                <a:lnTo>
                  <a:pt x="1550763" y="0"/>
                </a:lnTo>
                <a:lnTo>
                  <a:pt x="1550763" y="953719"/>
                </a:lnTo>
                <a:lnTo>
                  <a:pt x="0" y="953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1730507">
            <a:off x="-476357" y="8637491"/>
            <a:ext cx="2615137" cy="2505083"/>
          </a:xfrm>
          <a:custGeom>
            <a:avLst/>
            <a:gdLst/>
            <a:ahLst/>
            <a:cxnLst/>
            <a:rect l="l" t="t" r="r" b="b"/>
            <a:pathLst>
              <a:path w="2615137" h="2505083">
                <a:moveTo>
                  <a:pt x="0" y="0"/>
                </a:moveTo>
                <a:lnTo>
                  <a:pt x="2615136" y="0"/>
                </a:lnTo>
                <a:lnTo>
                  <a:pt x="2615136" y="2505083"/>
                </a:lnTo>
                <a:lnTo>
                  <a:pt x="0" y="25050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35505" y="2540193"/>
            <a:ext cx="3899747" cy="3899747"/>
          </a:xfrm>
          <a:custGeom>
            <a:avLst/>
            <a:gdLst/>
            <a:ahLst/>
            <a:cxnLst/>
            <a:rect l="l" t="t" r="r" b="b"/>
            <a:pathLst>
              <a:path w="3899747" h="3899747">
                <a:moveTo>
                  <a:pt x="0" y="0"/>
                </a:moveTo>
                <a:lnTo>
                  <a:pt x="3899748" y="0"/>
                </a:lnTo>
                <a:lnTo>
                  <a:pt x="3899748" y="3899748"/>
                </a:lnTo>
                <a:lnTo>
                  <a:pt x="0" y="38997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4523519" y="2171700"/>
            <a:ext cx="9240961" cy="2194728"/>
            <a:chOff x="0" y="0"/>
            <a:chExt cx="12321282" cy="2926304"/>
          </a:xfrm>
        </p:grpSpPr>
        <p:sp>
          <p:nvSpPr>
            <p:cNvPr id="8" name="Freeform 8"/>
            <p:cNvSpPr/>
            <p:nvPr/>
          </p:nvSpPr>
          <p:spPr>
            <a:xfrm flipH="1">
              <a:off x="0" y="0"/>
              <a:ext cx="12321282" cy="2926304"/>
            </a:xfrm>
            <a:custGeom>
              <a:avLst/>
              <a:gdLst/>
              <a:ahLst/>
              <a:cxnLst/>
              <a:rect l="l" t="t" r="r" b="b"/>
              <a:pathLst>
                <a:path w="12321282" h="2926304">
                  <a:moveTo>
                    <a:pt x="12321282" y="0"/>
                  </a:moveTo>
                  <a:lnTo>
                    <a:pt x="0" y="0"/>
                  </a:lnTo>
                  <a:lnTo>
                    <a:pt x="0" y="2926304"/>
                  </a:lnTo>
                  <a:lnTo>
                    <a:pt x="12321282" y="2926304"/>
                  </a:lnTo>
                  <a:lnTo>
                    <a:pt x="12321282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7547" y="838529"/>
              <a:ext cx="10693102" cy="890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TDTD너를위한"/>
                  <a:ea typeface="TDTD너를위한"/>
                  <a:cs typeface="TDTD너를위한"/>
                  <a:sym typeface="TDTD너를위한"/>
                </a:rPr>
                <a:t>특기는 ‘과로’구요, 취미는 ‘일벌리기’입니다~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1796615" y="4490067"/>
            <a:ext cx="4730639" cy="4455880"/>
          </a:xfrm>
          <a:custGeom>
            <a:avLst/>
            <a:gdLst/>
            <a:ahLst/>
            <a:cxnLst/>
            <a:rect l="l" t="t" r="r" b="b"/>
            <a:pathLst>
              <a:path w="4730639" h="4455880">
                <a:moveTo>
                  <a:pt x="4730640" y="0"/>
                </a:moveTo>
                <a:lnTo>
                  <a:pt x="0" y="0"/>
                </a:lnTo>
                <a:lnTo>
                  <a:pt x="0" y="4455880"/>
                </a:lnTo>
                <a:lnTo>
                  <a:pt x="4730640" y="4455880"/>
                </a:lnTo>
                <a:lnTo>
                  <a:pt x="473064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866775"/>
            <a:ext cx="3854797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spc="-750">
                <a:solidFill>
                  <a:srgbClr val="43B262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저의 장점은...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54044" y="6063426"/>
            <a:ext cx="6989956" cy="209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새로운</a:t>
            </a:r>
            <a:r>
              <a:rPr lang="en-US" sz="3999" dirty="0">
                <a:solidFill>
                  <a:srgbClr val="000000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개념에</a:t>
            </a:r>
            <a:r>
              <a:rPr lang="en-US" sz="3999" dirty="0">
                <a:solidFill>
                  <a:srgbClr val="000000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대한</a:t>
            </a:r>
            <a:r>
              <a:rPr lang="en-US" sz="3999" dirty="0">
                <a:solidFill>
                  <a:srgbClr val="000000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거부감</a:t>
            </a:r>
            <a:r>
              <a:rPr lang="en-US" sz="3999" dirty="0">
                <a:solidFill>
                  <a:srgbClr val="000000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 x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2년의 </a:t>
            </a:r>
            <a:r>
              <a:rPr lang="en-US" sz="3999" dirty="0" err="1">
                <a:solidFill>
                  <a:srgbClr val="000000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경험으로</a:t>
            </a:r>
            <a:r>
              <a:rPr lang="en-US" sz="3999" dirty="0">
                <a:solidFill>
                  <a:srgbClr val="000000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디자인까지</a:t>
            </a:r>
            <a:r>
              <a:rPr lang="en-US" sz="3999" dirty="0">
                <a:solidFill>
                  <a:srgbClr val="000000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가능</a:t>
            </a:r>
            <a:endParaRPr lang="en-US" sz="3999" dirty="0">
              <a:solidFill>
                <a:srgbClr val="000000"/>
              </a:solidFill>
              <a:latin typeface="TDTD너를위한"/>
              <a:ea typeface="TDTD너를위한"/>
              <a:cs typeface="TDTD너를위한"/>
              <a:sym typeface="TDTD너를위한"/>
            </a:endParaRPr>
          </a:p>
          <a:p>
            <a:pPr marL="863599" lvl="1" indent="-431800" algn="l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바이드</a:t>
            </a:r>
            <a:r>
              <a:rPr lang="en-US" sz="3999" dirty="0">
                <a:solidFill>
                  <a:srgbClr val="000000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코딩</a:t>
            </a:r>
            <a:r>
              <a:rPr lang="en-US" sz="3999" dirty="0">
                <a:solidFill>
                  <a:srgbClr val="000000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꽤나</a:t>
            </a:r>
            <a:r>
              <a:rPr lang="en-US" sz="3999" dirty="0">
                <a:solidFill>
                  <a:srgbClr val="000000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 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54044" y="8363433"/>
            <a:ext cx="604651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⇒ 그냥 재밌어 보이면 빠져서 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18339">
            <a:off x="17077269" y="9203500"/>
            <a:ext cx="1432139" cy="1373064"/>
          </a:xfrm>
          <a:custGeom>
            <a:avLst/>
            <a:gdLst/>
            <a:ahLst/>
            <a:cxnLst/>
            <a:rect l="l" t="t" r="r" b="b"/>
            <a:pathLst>
              <a:path w="1432139" h="1373064">
                <a:moveTo>
                  <a:pt x="0" y="0"/>
                </a:moveTo>
                <a:lnTo>
                  <a:pt x="1432139" y="0"/>
                </a:lnTo>
                <a:lnTo>
                  <a:pt x="1432139" y="1373064"/>
                </a:lnTo>
                <a:lnTo>
                  <a:pt x="0" y="1373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03281" y="771461"/>
            <a:ext cx="1550763" cy="953719"/>
          </a:xfrm>
          <a:custGeom>
            <a:avLst/>
            <a:gdLst/>
            <a:ahLst/>
            <a:cxnLst/>
            <a:rect l="l" t="t" r="r" b="b"/>
            <a:pathLst>
              <a:path w="1550763" h="953719">
                <a:moveTo>
                  <a:pt x="0" y="0"/>
                </a:moveTo>
                <a:lnTo>
                  <a:pt x="1550763" y="0"/>
                </a:lnTo>
                <a:lnTo>
                  <a:pt x="1550763" y="953719"/>
                </a:lnTo>
                <a:lnTo>
                  <a:pt x="0" y="953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1730507">
            <a:off x="-476357" y="8637491"/>
            <a:ext cx="2615137" cy="2505083"/>
          </a:xfrm>
          <a:custGeom>
            <a:avLst/>
            <a:gdLst/>
            <a:ahLst/>
            <a:cxnLst/>
            <a:rect l="l" t="t" r="r" b="b"/>
            <a:pathLst>
              <a:path w="2615137" h="2505083">
                <a:moveTo>
                  <a:pt x="0" y="0"/>
                </a:moveTo>
                <a:lnTo>
                  <a:pt x="2615136" y="0"/>
                </a:lnTo>
                <a:lnTo>
                  <a:pt x="2615136" y="2505083"/>
                </a:lnTo>
                <a:lnTo>
                  <a:pt x="0" y="25050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13259769" y="5513017"/>
            <a:ext cx="3999531" cy="4374488"/>
          </a:xfrm>
          <a:custGeom>
            <a:avLst/>
            <a:gdLst/>
            <a:ahLst/>
            <a:cxnLst/>
            <a:rect l="l" t="t" r="r" b="b"/>
            <a:pathLst>
              <a:path w="3999531" h="4374488">
                <a:moveTo>
                  <a:pt x="3999531" y="0"/>
                </a:moveTo>
                <a:lnTo>
                  <a:pt x="0" y="0"/>
                </a:lnTo>
                <a:lnTo>
                  <a:pt x="0" y="4374488"/>
                </a:lnTo>
                <a:lnTo>
                  <a:pt x="3999531" y="4374488"/>
                </a:lnTo>
                <a:lnTo>
                  <a:pt x="3999531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1406402" y="7447365"/>
            <a:ext cx="2694689" cy="714736"/>
            <a:chOff x="0" y="0"/>
            <a:chExt cx="635000" cy="1684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" cy="168427"/>
            </a:xfrm>
            <a:custGeom>
              <a:avLst/>
              <a:gdLst/>
              <a:ahLst/>
              <a:cxnLst/>
              <a:rect l="l" t="t" r="r" b="b"/>
              <a:pathLst>
                <a:path w="635000" h="168427">
                  <a:moveTo>
                    <a:pt x="0" y="0"/>
                  </a:moveTo>
                  <a:lnTo>
                    <a:pt x="635000" y="0"/>
                  </a:lnTo>
                  <a:lnTo>
                    <a:pt x="635000" y="168427"/>
                  </a:lnTo>
                  <a:lnTo>
                    <a:pt x="0" y="16842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635000" cy="225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dirty="0" err="1">
                  <a:solidFill>
                    <a:srgbClr val="000000"/>
                  </a:solidFill>
                  <a:latin typeface="코어 고딕 E Bold"/>
                  <a:ea typeface="코어 고딕 E Bold"/>
                  <a:cs typeface="코어 고딕 E Bold"/>
                  <a:sym typeface="코어 고딕 E Bold"/>
                </a:rPr>
                <a:t>누군가는</a:t>
              </a:r>
              <a:r>
                <a:rPr lang="en-US" sz="2499" b="1" dirty="0">
                  <a:solidFill>
                    <a:srgbClr val="000000"/>
                  </a:solidFill>
                  <a:latin typeface="코어 고딕 E Bold"/>
                  <a:ea typeface="코어 고딕 E Bold"/>
                  <a:cs typeface="코어 고딕 E Bold"/>
                  <a:sym typeface="코어 고딕 E Bold"/>
                </a:rPr>
                <a:t> </a:t>
              </a:r>
              <a:r>
                <a:rPr lang="en-US" sz="2499" b="1" dirty="0" err="1">
                  <a:solidFill>
                    <a:srgbClr val="000000"/>
                  </a:solidFill>
                  <a:latin typeface="코어 고딕 E Bold"/>
                  <a:ea typeface="코어 고딕 E Bold"/>
                  <a:cs typeface="코어 고딕 E Bold"/>
                  <a:sym typeface="코어 고딕 E Bold"/>
                </a:rPr>
                <a:t>해주겟지</a:t>
              </a:r>
              <a:endParaRPr lang="en-US" sz="2499" b="1" dirty="0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31211" y="866775"/>
            <a:ext cx="6294031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spc="-750">
                <a:solidFill>
                  <a:srgbClr val="43B262"/>
                </a:solidFill>
                <a:latin typeface="TDTD너를위한"/>
                <a:ea typeface="TDTD너를위한"/>
                <a:cs typeface="TDTD너를위한"/>
                <a:sym typeface="TDTD너를위한"/>
              </a:rPr>
              <a:t>제가 생각한 거는...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8662" y="2411042"/>
            <a:ext cx="4745395" cy="833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강의</a:t>
            </a:r>
            <a:r>
              <a:rPr lang="en-US" sz="5000" b="1" dirty="0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계획서</a:t>
            </a:r>
            <a:r>
              <a:rPr lang="en-US" sz="5000" b="1" dirty="0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코어 고딕 E Bold"/>
                <a:ea typeface="코어 고딕 E Bold"/>
                <a:cs typeface="코어 고딕 E Bold"/>
                <a:sym typeface="코어 고딕 E Bold"/>
              </a:rPr>
              <a:t>챗봇</a:t>
            </a:r>
            <a:endParaRPr lang="en-US" sz="5000" b="1" dirty="0">
              <a:solidFill>
                <a:srgbClr val="000000"/>
              </a:solidFill>
              <a:latin typeface="코어 고딕 E Bold"/>
              <a:ea typeface="코어 고딕 E Bold"/>
              <a:cs typeface="코어 고딕 E Bold"/>
              <a:sym typeface="코어 고딕 E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8929138" y="-300757"/>
            <a:ext cx="9062208" cy="4432649"/>
            <a:chOff x="0" y="0"/>
            <a:chExt cx="12082943" cy="5910199"/>
          </a:xfrm>
        </p:grpSpPr>
        <p:sp>
          <p:nvSpPr>
            <p:cNvPr id="12" name="Freeform 12"/>
            <p:cNvSpPr/>
            <p:nvPr/>
          </p:nvSpPr>
          <p:spPr>
            <a:xfrm rot="-828000">
              <a:off x="2264205" y="663116"/>
              <a:ext cx="7451472" cy="5191680"/>
            </a:xfrm>
            <a:custGeom>
              <a:avLst/>
              <a:gdLst/>
              <a:ahLst/>
              <a:cxnLst/>
              <a:rect l="l" t="t" r="r" b="b"/>
              <a:pathLst>
                <a:path w="7451472" h="5191680">
                  <a:moveTo>
                    <a:pt x="878655" y="0"/>
                  </a:moveTo>
                  <a:lnTo>
                    <a:pt x="7451472" y="1614439"/>
                  </a:lnTo>
                  <a:lnTo>
                    <a:pt x="6572817" y="5191680"/>
                  </a:lnTo>
                  <a:lnTo>
                    <a:pt x="0" y="3577242"/>
                  </a:lnTo>
                  <a:lnTo>
                    <a:pt x="878655" y="0"/>
                  </a:lnTo>
                  <a:close/>
                </a:path>
              </a:pathLst>
            </a:custGeom>
            <a:blipFill>
              <a:blip r:embed="rId9"/>
              <a:stretch>
                <a:fillRect l="-27248" t="-20861" r="-12861" b="-342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3" name="Group 13"/>
            <p:cNvGrpSpPr/>
            <p:nvPr/>
          </p:nvGrpSpPr>
          <p:grpSpPr>
            <a:xfrm rot="6402627">
              <a:off x="8133428" y="2191359"/>
              <a:ext cx="4114800" cy="2715768"/>
              <a:chOff x="0" y="0"/>
              <a:chExt cx="635000" cy="4191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19100">
                    <a:moveTo>
                      <a:pt x="48997" y="0"/>
                    </a:moveTo>
                    <a:lnTo>
                      <a:pt x="586003" y="0"/>
                    </a:lnTo>
                    <a:cubicBezTo>
                      <a:pt x="598998" y="0"/>
                      <a:pt x="611460" y="5162"/>
                      <a:pt x="620649" y="14351"/>
                    </a:cubicBezTo>
                    <a:cubicBezTo>
                      <a:pt x="629838" y="23540"/>
                      <a:pt x="635000" y="36002"/>
                      <a:pt x="635000" y="48997"/>
                    </a:cubicBezTo>
                    <a:lnTo>
                      <a:pt x="635000" y="370103"/>
                    </a:lnTo>
                    <a:cubicBezTo>
                      <a:pt x="635000" y="383098"/>
                      <a:pt x="629838" y="395560"/>
                      <a:pt x="620649" y="404749"/>
                    </a:cubicBezTo>
                    <a:cubicBezTo>
                      <a:pt x="611460" y="413938"/>
                      <a:pt x="598998" y="419100"/>
                      <a:pt x="586003" y="419100"/>
                    </a:cubicBezTo>
                    <a:lnTo>
                      <a:pt x="48997" y="419100"/>
                    </a:lnTo>
                    <a:cubicBezTo>
                      <a:pt x="36002" y="419100"/>
                      <a:pt x="23540" y="413938"/>
                      <a:pt x="14351" y="404749"/>
                    </a:cubicBezTo>
                    <a:cubicBezTo>
                      <a:pt x="5162" y="395560"/>
                      <a:pt x="0" y="383098"/>
                      <a:pt x="0" y="370103"/>
                    </a:cubicBezTo>
                    <a:lnTo>
                      <a:pt x="0" y="48997"/>
                    </a:lnTo>
                    <a:cubicBezTo>
                      <a:pt x="0" y="36002"/>
                      <a:pt x="5162" y="23540"/>
                      <a:pt x="14351" y="14351"/>
                    </a:cubicBezTo>
                    <a:cubicBezTo>
                      <a:pt x="23540" y="5162"/>
                      <a:pt x="36002" y="0"/>
                      <a:pt x="48997" y="0"/>
                    </a:cubicBezTo>
                    <a:close/>
                  </a:path>
                </a:pathLst>
              </a:custGeom>
              <a:solidFill>
                <a:srgbClr val="F1FFEB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635000" cy="476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6932405">
              <a:off x="54830" y="1083916"/>
              <a:ext cx="4114800" cy="2715768"/>
              <a:chOff x="0" y="0"/>
              <a:chExt cx="635000" cy="4191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19100">
                    <a:moveTo>
                      <a:pt x="48997" y="0"/>
                    </a:moveTo>
                    <a:lnTo>
                      <a:pt x="586003" y="0"/>
                    </a:lnTo>
                    <a:cubicBezTo>
                      <a:pt x="598998" y="0"/>
                      <a:pt x="611460" y="5162"/>
                      <a:pt x="620649" y="14351"/>
                    </a:cubicBezTo>
                    <a:cubicBezTo>
                      <a:pt x="629838" y="23540"/>
                      <a:pt x="635000" y="36002"/>
                      <a:pt x="635000" y="48997"/>
                    </a:cubicBezTo>
                    <a:lnTo>
                      <a:pt x="635000" y="370103"/>
                    </a:lnTo>
                    <a:cubicBezTo>
                      <a:pt x="635000" y="383098"/>
                      <a:pt x="629838" y="395560"/>
                      <a:pt x="620649" y="404749"/>
                    </a:cubicBezTo>
                    <a:cubicBezTo>
                      <a:pt x="611460" y="413938"/>
                      <a:pt x="598998" y="419100"/>
                      <a:pt x="586003" y="419100"/>
                    </a:cubicBezTo>
                    <a:lnTo>
                      <a:pt x="48997" y="419100"/>
                    </a:lnTo>
                    <a:cubicBezTo>
                      <a:pt x="36002" y="419100"/>
                      <a:pt x="23540" y="413938"/>
                      <a:pt x="14351" y="404749"/>
                    </a:cubicBezTo>
                    <a:cubicBezTo>
                      <a:pt x="5162" y="395560"/>
                      <a:pt x="0" y="383098"/>
                      <a:pt x="0" y="370103"/>
                    </a:cubicBezTo>
                    <a:lnTo>
                      <a:pt x="0" y="48997"/>
                    </a:lnTo>
                    <a:cubicBezTo>
                      <a:pt x="0" y="36002"/>
                      <a:pt x="5162" y="23540"/>
                      <a:pt x="14351" y="14351"/>
                    </a:cubicBezTo>
                    <a:cubicBezTo>
                      <a:pt x="23540" y="5162"/>
                      <a:pt x="36002" y="0"/>
                      <a:pt x="48997" y="0"/>
                    </a:cubicBezTo>
                    <a:close/>
                  </a:path>
                </a:pathLst>
              </a:custGeom>
              <a:solidFill>
                <a:srgbClr val="F1FFEB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57150"/>
                <a:ext cx="635000" cy="476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-10576481">
              <a:off x="2234820" y="4822769"/>
              <a:ext cx="6390752" cy="555945"/>
              <a:chOff x="0" y="0"/>
              <a:chExt cx="986227" cy="8579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986227" cy="85794"/>
              </a:xfrm>
              <a:custGeom>
                <a:avLst/>
                <a:gdLst/>
                <a:ahLst/>
                <a:cxnLst/>
                <a:rect l="l" t="t" r="r" b="b"/>
                <a:pathLst>
                  <a:path w="986227" h="85794">
                    <a:moveTo>
                      <a:pt x="31548" y="0"/>
                    </a:moveTo>
                    <a:lnTo>
                      <a:pt x="954680" y="0"/>
                    </a:lnTo>
                    <a:cubicBezTo>
                      <a:pt x="972103" y="0"/>
                      <a:pt x="986227" y="14124"/>
                      <a:pt x="986227" y="31548"/>
                    </a:cubicBezTo>
                    <a:lnTo>
                      <a:pt x="986227" y="54246"/>
                    </a:lnTo>
                    <a:cubicBezTo>
                      <a:pt x="986227" y="71670"/>
                      <a:pt x="972103" y="85794"/>
                      <a:pt x="954680" y="85794"/>
                    </a:cubicBezTo>
                    <a:lnTo>
                      <a:pt x="31548" y="85794"/>
                    </a:lnTo>
                    <a:cubicBezTo>
                      <a:pt x="14124" y="85794"/>
                      <a:pt x="0" y="71670"/>
                      <a:pt x="0" y="54246"/>
                    </a:cubicBezTo>
                    <a:lnTo>
                      <a:pt x="0" y="31548"/>
                    </a:lnTo>
                    <a:cubicBezTo>
                      <a:pt x="0" y="14124"/>
                      <a:pt x="14124" y="0"/>
                      <a:pt x="31548" y="0"/>
                    </a:cubicBezTo>
                    <a:close/>
                  </a:path>
                </a:pathLst>
              </a:custGeom>
              <a:solidFill>
                <a:srgbClr val="F1FFEB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57150"/>
                <a:ext cx="986227" cy="1429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 rot="-7214900">
            <a:off x="16671586" y="1028700"/>
            <a:ext cx="1175429" cy="1009399"/>
          </a:xfrm>
          <a:custGeom>
            <a:avLst/>
            <a:gdLst/>
            <a:ahLst/>
            <a:cxnLst/>
            <a:rect l="l" t="t" r="r" b="b"/>
            <a:pathLst>
              <a:path w="1175429" h="1009399">
                <a:moveTo>
                  <a:pt x="0" y="0"/>
                </a:moveTo>
                <a:lnTo>
                  <a:pt x="1175428" y="0"/>
                </a:lnTo>
                <a:lnTo>
                  <a:pt x="1175428" y="1009399"/>
                </a:lnTo>
                <a:lnTo>
                  <a:pt x="0" y="10093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819324" y="3588967"/>
            <a:ext cx="1392509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코어 고딕 E"/>
                <a:ea typeface="코어 고딕 E"/>
                <a:cs typeface="코어 고딕 E"/>
                <a:sym typeface="코어 고딕 E"/>
              </a:rPr>
              <a:t>작년 작품이 생각나신다구요? 네 비슷한 것 같습니다. (Shout out to 규민 선배님..!!)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19324" y="4362615"/>
            <a:ext cx="9882156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코어 고딕 E"/>
                <a:ea typeface="코어 고딕 E"/>
                <a:cs typeface="코어 고딕 E"/>
                <a:sym typeface="코어 고딕 E"/>
              </a:rPr>
              <a:t>암튼 맨날 강의 계획서 찾아보느라 너무 힘들었는데,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코어 고딕 E"/>
                <a:ea typeface="코어 고딕 E"/>
                <a:cs typeface="코어 고딕 E"/>
                <a:sym typeface="코어 고딕 E"/>
              </a:rPr>
              <a:t>이번 기회에 한 번 만들어져도 좋을 것 같아서 가져왔습니다.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54044" y="6018976"/>
            <a:ext cx="4606358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코어 고딕 E"/>
                <a:ea typeface="코어 고딕 E"/>
                <a:cs typeface="코어 고딕 E"/>
                <a:sym typeface="코어 고딕 E"/>
              </a:rPr>
              <a:t>필요 역할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코어 고딕 E"/>
                <a:ea typeface="코어 고딕 E"/>
                <a:cs typeface="코어 고딕 E"/>
                <a:sym typeface="코어 고딕 E"/>
              </a:rPr>
              <a:t>개쩌는 Front-End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코어 고딕 E"/>
                <a:ea typeface="코어 고딕 E"/>
                <a:cs typeface="코어 고딕 E"/>
                <a:sym typeface="코어 고딕 E"/>
              </a:rPr>
              <a:t>개쩌는 Back-End</a:t>
            </a:r>
          </a:p>
          <a:p>
            <a:pPr marL="1295400" lvl="2" indent="-431800" algn="l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코어 고딕 E"/>
                <a:ea typeface="코어 고딕 E"/>
                <a:cs typeface="코어 고딕 E"/>
                <a:sym typeface="코어 고딕 E"/>
              </a:rPr>
              <a:t>개쩌는 AI 담당자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29187" y="6018976"/>
            <a:ext cx="3829937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코어 고딕 E"/>
                <a:ea typeface="코어 고딕 E"/>
                <a:cs typeface="코어 고딕 E"/>
                <a:sym typeface="코어 고딕 E"/>
              </a:rPr>
              <a:t>인원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코어 고딕 E"/>
                <a:ea typeface="코어 고딕 E"/>
                <a:cs typeface="코어 고딕 E"/>
                <a:sym typeface="코어 고딕 E"/>
              </a:rPr>
              <a:t>      : 1~4명(팀장 포함)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228</Words>
  <Application>Microsoft Office PowerPoint</Application>
  <PresentationFormat>사용자 지정</PresentationFormat>
  <Paragraphs>40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TDTD너를위한</vt:lpstr>
      <vt:lpstr>코어 고딕 E</vt:lpstr>
      <vt:lpstr>Calibri</vt:lpstr>
      <vt:lpstr>Tlab 돋움Con</vt:lpstr>
      <vt:lpstr>Arial</vt:lpstr>
      <vt:lpstr>코어 고딕 E Bold</vt:lpstr>
      <vt:lpstr>Office Theme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2026 SMARTHON 자기소개</dc:title>
  <cp:lastModifiedBy>jiyoon heo</cp:lastModifiedBy>
  <cp:revision>2</cp:revision>
  <dcterms:created xsi:type="dcterms:W3CDTF">2006-08-16T00:00:00Z</dcterms:created>
  <dcterms:modified xsi:type="dcterms:W3CDTF">2026-01-07T15:44:50Z</dcterms:modified>
  <dc:identifier>DAG9vn-nbbg</dc:identifier>
</cp:coreProperties>
</file>